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2225" cx="1828005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313e1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3313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60855f8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60855f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60855f8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f60855f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3313e1d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a3313e1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3313e1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a3313e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opbox.com" TargetMode="External"/><Relationship Id="rId4" Type="http://schemas.openxmlformats.org/officeDocument/2006/relationships/hyperlink" Target="https://dropbox.com/developers/apps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4332400"/>
            <a:ext cx="169926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Backing up on Dropbox your local data folders with Dropbox client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0" y="1777593"/>
            <a:ext cx="17416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Setup your Dropbox account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Setup the Dropbox Python SDK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Setup your Dropbox account</a:t>
            </a:r>
            <a:endParaRPr sz="4395"/>
          </a:p>
        </p:txBody>
      </p:sp>
      <p:sp>
        <p:nvSpPr>
          <p:cNvPr id="156" name="Google Shape;156;p44"/>
          <p:cNvSpPr txBox="1"/>
          <p:nvPr/>
        </p:nvSpPr>
        <p:spPr>
          <a:xfrm>
            <a:off x="456300" y="1646575"/>
            <a:ext cx="17288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AutoNum type="arabicPeriod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If you don’t already have one, open up a new Dropbox account at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https://dropbox.com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4"/>
          <p:cNvSpPr txBox="1"/>
          <p:nvPr/>
        </p:nvSpPr>
        <p:spPr>
          <a:xfrm>
            <a:off x="456300" y="2452375"/>
            <a:ext cx="172881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AutoNum type="arabicPeriod" startAt="2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Go to </a:t>
            </a:r>
            <a:r>
              <a:rPr lang="e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https://dropbox.com/developers/apps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create a new App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hit “Send an email for verification”. Then click on the link that you’ve received in order to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verify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your identity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4"/>
          <p:cNvSpPr txBox="1"/>
          <p:nvPr/>
        </p:nvSpPr>
        <p:spPr>
          <a:xfrm>
            <a:off x="456300" y="3858775"/>
            <a:ext cx="163533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AutoNum type="arabicPeriod" startAt="3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Choose to use the “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Dropbox API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”, then “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Full Dropbox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as access type, then give a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 your app and create it. Take note of your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 Key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 Secret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Calibri"/>
              <a:buAutoNum type="arabicPeriod" startAt="3"/>
            </a:pP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Generate an </a:t>
            </a:r>
            <a:r>
              <a:rPr b="1"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Access Token </a:t>
            </a:r>
            <a:r>
              <a:rPr lang="en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your App and take note of it</a:t>
            </a:r>
            <a:endParaRPr b="1"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00" y="7285075"/>
            <a:ext cx="2799725" cy="260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44"/>
          <p:cNvGrpSpPr/>
          <p:nvPr/>
        </p:nvGrpSpPr>
        <p:grpSpPr>
          <a:xfrm>
            <a:off x="3830150" y="6583638"/>
            <a:ext cx="6896100" cy="3305175"/>
            <a:chOff x="3408425" y="6714738"/>
            <a:chExt cx="6896100" cy="3305175"/>
          </a:xfrm>
        </p:grpSpPr>
        <p:pic>
          <p:nvPicPr>
            <p:cNvPr id="161" name="Google Shape;161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08425" y="6714738"/>
              <a:ext cx="6896100" cy="330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05625" y="9209700"/>
              <a:ext cx="2066925" cy="485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44"/>
            <p:cNvSpPr/>
            <p:nvPr/>
          </p:nvSpPr>
          <p:spPr>
            <a:xfrm>
              <a:off x="7482125" y="9103400"/>
              <a:ext cx="2438700" cy="6984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44"/>
          <p:cNvGrpSpPr/>
          <p:nvPr/>
        </p:nvGrpSpPr>
        <p:grpSpPr>
          <a:xfrm>
            <a:off x="12735843" y="7467775"/>
            <a:ext cx="3713650" cy="1686900"/>
            <a:chOff x="12474768" y="7285075"/>
            <a:chExt cx="3713650" cy="1686900"/>
          </a:xfrm>
        </p:grpSpPr>
        <p:pic>
          <p:nvPicPr>
            <p:cNvPr id="165" name="Google Shape;165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474768" y="7467775"/>
              <a:ext cx="3713650" cy="148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44"/>
            <p:cNvSpPr/>
            <p:nvPr/>
          </p:nvSpPr>
          <p:spPr>
            <a:xfrm>
              <a:off x="12550975" y="7285075"/>
              <a:ext cx="3485100" cy="16869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/>
        </p:nvSpPr>
        <p:spPr>
          <a:xfrm>
            <a:off x="304800" y="1048750"/>
            <a:ext cx="178794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Dropbox provides an easy to use 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API SDK. Install it with:  </a:t>
            </a:r>
            <a:r>
              <a:rPr lang="en" sz="36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dropbox</a:t>
            </a:r>
            <a:endParaRPr sz="36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45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Setup the Dropbox Python SDK</a:t>
            </a:r>
            <a:endParaRPr sz="439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title"/>
          </p:nvPr>
        </p:nvSpPr>
        <p:spPr>
          <a:xfrm>
            <a:off x="980311" y="976048"/>
            <a:ext cx="160605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Code sample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7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Setup your Dropbox account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Setup the Dropbox Python SDK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Anatomy of a web application</a:t>
            </a:r>
            <a:endParaRPr b="0" i="0" sz="9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8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